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一道寶泉流血殷紅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a Fountain Filled with Blood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現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今愛報救贖恩情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Hian-kim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ai po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嘴舌尚未齊備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Chhui-chih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Then, in a nobler, sweeter song,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sing thy power to save,</a:t>
            </a:r>
          </a:p>
        </p:txBody>
      </p:sp>
    </p:spTree>
    <p:extLst>
      <p:ext uri="{BB962C8B-B14F-4D97-AF65-F5344CB8AC3E}">
        <p14:creationId xmlns:p14="http://schemas.microsoft.com/office/powerpoint/2010/main" val="378550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29340"/>
            <a:ext cx="8915400" cy="60286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至死升天會吟分明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讚美以馬內利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O-   lo     I-  ma-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this poor lisping, stammering tongue,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Lies silent in the grave.</a:t>
            </a:r>
          </a:p>
        </p:txBody>
      </p:sp>
    </p:spTree>
    <p:extLst>
      <p:ext uri="{BB962C8B-B14F-4D97-AF65-F5344CB8AC3E}">
        <p14:creationId xmlns:p14="http://schemas.microsoft.com/office/powerpoint/2010/main" val="358142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493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一道寶泉流血紅紅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lau-huih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ang-ang,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出自以馬內利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I- ma-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a fountain filled with blood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Drawn from Immanuel’s veins,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8945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罪惡汚穢雖然極重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Choe-ok   u-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由此皆得清潔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chia long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sinners plunged beneath that flood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Lose all their guilty stains.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336" y="372140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這泉方開有盜一人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看了滿心歡喜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-liau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moa-sim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 dying thief rejoiced to see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fountain in His day,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034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我罪雖然比他更重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若信亦得福氣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Na  sin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tit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there have I as vile as he,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Washed all my sins away.</a:t>
            </a: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以馬內利寶血功效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I- ma-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li  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極大無物可比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Kek-toa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thang pi,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Dear dying lamb Thy precious blood,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Shall never lose its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90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03767"/>
            <a:ext cx="8915400" cy="59542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無數罪人洗清以後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Bu-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-au,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功效留存萬世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Kong-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liu-chun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Till all the ransomed Church of God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saved, to sin no more.</a:t>
            </a:r>
          </a:p>
        </p:txBody>
      </p:sp>
    </p:spTree>
    <p:extLst>
      <p:ext uri="{BB962C8B-B14F-4D97-AF65-F5344CB8AC3E}">
        <p14:creationId xmlns:p14="http://schemas.microsoft.com/office/powerpoint/2010/main" val="293517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今我由信看見真明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會知贖罪道理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siok-choe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to-li,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since by faith I saw the stream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flowing wounds supply,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81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82502"/>
            <a:ext cx="8915400" cy="59754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看破世間各項事情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-hang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為着我主致意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Ui-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zh-TW" alt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Redeeming love has been my theme,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shall be till I die.</a:t>
            </a:r>
          </a:p>
        </p:txBody>
      </p:sp>
    </p:spTree>
    <p:extLst>
      <p:ext uri="{BB962C8B-B14F-4D97-AF65-F5344CB8AC3E}">
        <p14:creationId xmlns:p14="http://schemas.microsoft.com/office/powerpoint/2010/main" val="28682557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752</TotalTime>
  <Words>471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一道寶泉流血殷紅 There is a Fountain Filled with Blood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84</cp:revision>
  <dcterms:created xsi:type="dcterms:W3CDTF">2020-01-10T06:25:13Z</dcterms:created>
  <dcterms:modified xsi:type="dcterms:W3CDTF">2020-07-25T03:23:05Z</dcterms:modified>
</cp:coreProperties>
</file>